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086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31</a:t>
            </a:r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 …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Боже Слово стало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зрозумілим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US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323528" y="2708920"/>
            <a:ext cx="7488832" cy="1872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Вхід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слова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дає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недосвідчених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мудрими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4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робить</a:t>
            </a:r>
            <a:r>
              <a:rPr lang="ru-RU" sz="4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940152" y="5373216"/>
            <a:ext cx="2520280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11</a:t>
            </a:r>
            <a:r>
              <a:rPr lang="en-US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ru-RU" sz="2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:130</a:t>
            </a:r>
            <a:endParaRPr lang="en-US" sz="2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60648"/>
            <a:ext cx="8784976" cy="62646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прагнемо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слова ожили у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серцях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наших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друзів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Вони страхом,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гордістю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дурістю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закрили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вікна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Хоча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й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раніше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чули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слова, ми просимо,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знову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послав до них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слово. Дай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смирення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прислухалися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голосу. 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3752" y="191836"/>
            <a:ext cx="9036496" cy="54726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Пошли до них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вісників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смиренними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мудрими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чиє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суперечило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виголошеному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слову.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тоді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коли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Твоїх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слів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зовсім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трішки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але вони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вірно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викладаються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людям,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може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засяяти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яскраве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А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світло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принесе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6093296"/>
            <a:ext cx="8208912" cy="5760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люди могли разом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читати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Біблію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розуміючи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прочитане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застосовуючи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зрозуміле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27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154</Words>
  <Application>Microsoft Office PowerPoint</Application>
  <PresentationFormat>Екран (4:3)</PresentationFormat>
  <Paragraphs>20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31.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229</cp:revision>
  <dcterms:created xsi:type="dcterms:W3CDTF">2011-03-25T18:27:23Z</dcterms:created>
  <dcterms:modified xsi:type="dcterms:W3CDTF">2020-12-14T12:19:01Z</dcterms:modified>
</cp:coreProperties>
</file>